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A42FF-0277-4C52-B5D9-9B70A97B606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21E5D-0009-48CE-813C-1E6068999ECA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A42FF-0277-4C52-B5D9-9B70A97B606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21E5D-0009-48CE-813C-1E6068999ECA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A42FF-0277-4C52-B5D9-9B70A97B606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21E5D-0009-48CE-813C-1E6068999ECA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A42FF-0277-4C52-B5D9-9B70A97B606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21E5D-0009-48CE-813C-1E6068999ECA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A42FF-0277-4C52-B5D9-9B70A97B606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21E5D-0009-48CE-813C-1E6068999ECA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A42FF-0277-4C52-B5D9-9B70A97B6068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21E5D-0009-48CE-813C-1E6068999ECA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A42FF-0277-4C52-B5D9-9B70A97B6068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21E5D-0009-48CE-813C-1E6068999ECA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A42FF-0277-4C52-B5D9-9B70A97B6068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21E5D-0009-48CE-813C-1E6068999ECA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A42FF-0277-4C52-B5D9-9B70A97B6068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21E5D-0009-48CE-813C-1E6068999ECA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A42FF-0277-4C52-B5D9-9B70A97B6068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21E5D-0009-48CE-813C-1E6068999ECA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A42FF-0277-4C52-B5D9-9B70A97B6068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21E5D-0009-48CE-813C-1E6068999ECA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5A42FF-0277-4C52-B5D9-9B70A97B606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021E5D-0009-48CE-813C-1E6068999ECA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1524000" y="1524000"/>
            <a:ext cx="6067425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1828800" y="533400"/>
            <a:ext cx="5857875" cy="547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1447800" y="1447800"/>
            <a:ext cx="57912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1547813" y="457200"/>
            <a:ext cx="6048375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1600200" y="304800"/>
            <a:ext cx="6010275" cy="601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 rot="60000">
            <a:off x="1600200" y="304800"/>
            <a:ext cx="5991225" cy="632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1" cstate="print"/>
          <a:srcRect l="18192"/>
          <a:stretch>
            <a:fillRect/>
          </a:stretch>
        </p:blipFill>
        <p:spPr bwMode="auto">
          <a:xfrm>
            <a:off x="2438400" y="304800"/>
            <a:ext cx="4854495" cy="6172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Presentation</Application>
  <PresentationFormat>On-screen Show (4:3)</PresentationFormat>
  <Paragraphs>0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5" baseType="lpstr">
      <vt:lpstr>Arial</vt:lpstr>
      <vt:lpstr>SimSun</vt:lpstr>
      <vt:lpstr>Wingdings</vt:lpstr>
      <vt:lpstr>Microsoft YaHei</vt:lpstr>
      <vt:lpstr/>
      <vt:lpstr>Arial Unicode MS</vt:lpstr>
      <vt:lpstr>Calibri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The University of Nottingham Malaysia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S. ANANDAN SHANMUGAM</dc:creator>
  <cp:lastModifiedBy>HP</cp:lastModifiedBy>
  <cp:revision>2</cp:revision>
  <dcterms:created xsi:type="dcterms:W3CDTF">2011-03-21T01:17:00Z</dcterms:created>
  <dcterms:modified xsi:type="dcterms:W3CDTF">2018-07-22T04:47:49Z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1033-10.2.0.6080</vt:lpwstr>
  </property>
</Properties>
</file>